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906000" cx="6858000"/>
  <p:notesSz cx="6797675" cy="9926625"/>
  <p:embeddedFontLst>
    <p:embeddedFont>
      <p:font typeface="Inter"/>
      <p:regular r:id="rId7"/>
      <p:bold r:id="rId8"/>
      <p:italic r:id="rId9"/>
      <p:boldItalic r:id="rId10"/>
    </p:embeddedFont>
    <p:embeddedFont>
      <p:font typeface="Quattrocento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regular.fntdata"/><Relationship Id="rId10" Type="http://schemas.openxmlformats.org/officeDocument/2006/relationships/font" Target="fonts/Inter-boldItalic.fntdata"/><Relationship Id="rId13" Type="http://schemas.openxmlformats.org/officeDocument/2006/relationships/font" Target="fonts/QuattrocentoSans-italic.fntdata"/><Relationship Id="rId12" Type="http://schemas.openxmlformats.org/officeDocument/2006/relationships/font" Target="fonts/Quattrocento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italic.fntdata"/><Relationship Id="rId14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regular.fntdata"/><Relationship Id="rId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92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09788" y="742950"/>
            <a:ext cx="2578100" cy="3722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2" y="4714879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428167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92" y="9428167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109788" y="742950"/>
            <a:ext cx="2578100" cy="3722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2" y="4714879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92" y="9428167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493057" y="307763"/>
            <a:ext cx="5829300" cy="120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it-IT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VENDESI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39300" y="8624125"/>
            <a:ext cx="5804400" cy="923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Agente: Vittorio Venturi REA - BO: 474232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Cell: +39 335 6215160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vittorio.venturi@rebologna.it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type="ctrTitle"/>
          </p:nvPr>
        </p:nvSpPr>
        <p:spPr>
          <a:xfrm>
            <a:off x="514350" y="3293459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br>
              <a:rPr lang="it-IT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26850" y="1508375"/>
            <a:ext cx="5829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TOSCANINI 5 MILANO MARITTIMA</a:t>
            </a:r>
            <a:endParaRPr sz="1200">
              <a:solidFill>
                <a:srgbClr val="60687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rgbClr val="373C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MILANO MARITTIMA a soli 350 mt dal mare appartamento in una villetta cielo terra di recente costruzione (2008) libero da 3 lati, in un contesto di poche unità abitative, composto da: giardino esclusivo di circa 80 mq su 3 lati e 2 posti auto. </a:t>
            </a:r>
            <a:endParaRPr sz="120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rgbClr val="373C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Al piano terra: Ingresso su soggiorno con angolo cottura, anti-bagno e bagno; Al primo piano: una camera matrimoniale con ampio terrazzo abitabile, bagno finestrato. Proseguendo al piano secondo: ambiente mansardato openspace, molto luminoso ed arieggiato grazie ai grandi finestroni rivolti verso il lato mare, tetto in legno. </a:t>
            </a:r>
            <a:endParaRPr sz="120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rgbClr val="373C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Riscaldamento autonomo. </a:t>
            </a:r>
            <a:endParaRPr sz="120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rgbClr val="373C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Aria condizionata. Antenna tv (attacchi presenti in tutti gli ambienti) e parabola tv-sat (attacco nella zona giorno). Impianti a norma certificati. L'edificio è dotato di cappotto esterno. </a:t>
            </a:r>
            <a:endParaRPr sz="120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rgbClr val="373C47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Ottima redditività in caso di locazione turistica. </a:t>
            </a:r>
            <a:endParaRPr sz="1200">
              <a:solidFill>
                <a:srgbClr val="373C4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RIF: REM 132		€ 490.000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11586" l="0" r="0" t="11578"/>
          <a:stretch/>
        </p:blipFill>
        <p:spPr>
          <a:xfrm>
            <a:off x="542300" y="6678450"/>
            <a:ext cx="2715526" cy="174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26372" l="0" r="0" t="26372"/>
          <a:stretch/>
        </p:blipFill>
        <p:spPr>
          <a:xfrm>
            <a:off x="5295926" y="8810895"/>
            <a:ext cx="824749" cy="54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00" y="6678450"/>
            <a:ext cx="2886700" cy="1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6275" y="6674325"/>
            <a:ext cx="2789876" cy="17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